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1" Target="slides/slide6.xml" Type="http://schemas.openxmlformats.org/officeDocument/2006/relationships/slide"/>
  <Relationship Id="rId12" Target="slides/slide7.xml" Type="http://schemas.openxmlformats.org/officeDocument/2006/relationships/slide"/>
  <Relationship Id="rId13" Target="slides/slide8.xml" Type="http://schemas.openxmlformats.org/officeDocument/2006/relationships/slide"/>
  <Relationship Id="rId14" Target="slides/slide9.xml" Type="http://schemas.openxmlformats.org/officeDocument/2006/relationships/slide"/>
  <Relationship Id="rId15" Target="slides/slide10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48" Target="slides/slide43.xml" Type="http://schemas.openxmlformats.org/officeDocument/2006/relationships/slide"/>
  <Relationship Id="rId49" Target="slides/slide44.xml" Type="http://schemas.openxmlformats.org/officeDocument/2006/relationships/slide"/>
  <Relationship Id="rId5" Target="tableStyles.xml" Type="http://schemas.openxmlformats.org/officeDocument/2006/relationships/tableStyles"/>
  <Relationship Id="rId50" Target="slides/slide45.xml" Type="http://schemas.openxmlformats.org/officeDocument/2006/relationships/slide"/>
  <Relationship Id="rId51" Target="slides/slide46.xml" Type="http://schemas.openxmlformats.org/officeDocument/2006/relationships/slide"/>
  <Relationship Id="rId52" Target="slides/slide47.xml" Type="http://schemas.openxmlformats.org/officeDocument/2006/relationships/slide"/>
  <Relationship Id="rId53" Target="slides/slide48.xml" Type="http://schemas.openxmlformats.org/officeDocument/2006/relationships/slide"/>
  <Relationship Id="rId54" Target="slides/slide49.xml" Type="http://schemas.openxmlformats.org/officeDocument/2006/relationships/slide"/>
  <Relationship Id="rId55" Target="slides/slide50.xml" Type="http://schemas.openxmlformats.org/officeDocument/2006/relationships/slide"/>
  <Relationship Id="rId56" Target="slides/slide51.xml" Type="http://schemas.openxmlformats.org/officeDocument/2006/relationships/slide"/>
  <Relationship Id="rId57" Target="slides/slide52.xml" Type="http://schemas.openxmlformats.org/officeDocument/2006/relationships/slide"/>
  <Relationship Id="rId6" Target="slides/slide1.xml" Type="http://schemas.openxmlformats.org/officeDocument/2006/relationships/slide"/>
  <Relationship Id="rId7" Target="slides/slide2.xml" Type="http://schemas.openxmlformats.org/officeDocument/2006/relationships/slide"/>
  <Relationship Id="rId8" Target="slides/slide3.xml" Type="http://schemas.openxmlformats.org/officeDocument/2006/relationships/slide"/>
  <Relationship Id="rId9" Target="slides/slide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06bd1913-948f-46c1-816c-23c71ecdd833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77d969a1-2db0-42a4-8ac6-d5d93a8567fe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b018362c-91b6-4b06-9c22-3cbea3e9dd08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6590da4d-86a8-40ef-9eb1-225595a08640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9fd6b989-210f-4e9a-9db0-f46f01d1400b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7751d353-8066-4b51-93b4-689e79b0d2ad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1cb657cc-887e-432e-93d8-f9db32a58cd7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3e15a81e-9fd8-4b6b-8711-6f340f7104ce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55090cdb-2e2a-4f87-b4a7-9eafedcc2536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fcdaf799-270a-48b9-823d-9825fe14394f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8a907b01-d1ed-4b64-ac04-68545282dde5.png" Type="http://schemas.openxmlformats.org/officeDocument/2006/relationships/image"/>
</Relationships>

</file>

<file path=ppt/slides/_rels/slide20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b746c4b7-4904-4309-b18f-87750fb536c6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dd9d07b-a0b2-4de5-b9b3-71dca32b87e7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2f499699-4de5-4c07-88fd-d6d554fdfbec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00034487-c9b1-4489-b1b9-3bfe870226ca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fa8d11ba-9605-4ff3-8f53-24d9fdb9b207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0722a9ae-b7ef-4a8d-b3cd-6db65d2e9c5a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44bf5aeb-9852-4e45-a837-b177a74ece3c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9db643fb-e0c5-46f0-ac34-191e7d3e0a81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8e1148d4-1820-4474-b43d-710403dc4fd9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3b8bd7d-c3b4-4dd7-90e9-5bfc267a33ca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5758aba-8521-4c0a-a9d2-94140fc259ba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217cd870-722e-4a97-a893-69719b996d35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6bcaecc6-1e65-4f72-bb36-e3d176f06d89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8d49e967-94bc-4e99-b351-82334a1579d3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15aea314-b14e-49cb-8761-f366195e8e35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79584742-8ca8-4f10-b6d1-4c7aef91ff21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b0a06d3-e3c0-4524-87c1-c1b93fafade5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938ece3d-9511-4d68-a0dd-fad9df6926d9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3ab35b6a-8114-4cb2-9439-a6a2fccf3ca5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95bcc603-c539-4be8-96df-7226023aed64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867f00fd-8bc6-48a1-8de4-b5ed44a3f968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e0c0d8ac-4f60-49c4-92cd-544fca761698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620e51ea-a4e6-4a0b-bf56-de8ada248972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fdc0fff4-9a27-45f7-98f2-6809d00e42ed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0ee5be29-1419-4811-944d-f4a9119e6438.png" Type="http://schemas.openxmlformats.org/officeDocument/2006/relationships/image"/>
</Relationships>

</file>

<file path=ppt/slides/_rels/slide43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4c3088e4-ceae-4a84-8504-bad1b73dc1e6.png" Type="http://schemas.openxmlformats.org/officeDocument/2006/relationships/image"/>
</Relationships>

</file>

<file path=ppt/slides/_rels/slide44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08193dbc-f72d-4a4c-bb24-e8bbcb3d1532.png" Type="http://schemas.openxmlformats.org/officeDocument/2006/relationships/image"/>
</Relationships>

</file>

<file path=ppt/slides/_rels/slide45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09e19fa5-8180-44e7-8cea-9ce449a9b49f.png" Type="http://schemas.openxmlformats.org/officeDocument/2006/relationships/image"/>
</Relationships>

</file>

<file path=ppt/slides/_rels/slide46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70e81bcf-8a75-4fa2-99f7-4216662504b4.png" Type="http://schemas.openxmlformats.org/officeDocument/2006/relationships/image"/>
</Relationships>

</file>

<file path=ppt/slides/_rels/slide47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016a67b-d647-49c6-9cd4-0055f940e2cb.png" Type="http://schemas.openxmlformats.org/officeDocument/2006/relationships/image"/>
</Relationships>

</file>

<file path=ppt/slides/_rels/slide48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630b2959-e57e-4a17-b2a1-a00b42933107.png" Type="http://schemas.openxmlformats.org/officeDocument/2006/relationships/image"/>
</Relationships>

</file>

<file path=ppt/slides/_rels/slide49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068763b-c27a-4074-9c2d-9f871bd0c7ce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eb9a0383-3c42-4c19-a14c-f4f46d25990d.png" Type="http://schemas.openxmlformats.org/officeDocument/2006/relationships/image"/>
</Relationships>

</file>

<file path=ppt/slides/_rels/slide50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abd4391-e9f4-4255-8d6b-354610f5ddc0.png" Type="http://schemas.openxmlformats.org/officeDocument/2006/relationships/image"/>
</Relationships>

</file>

<file path=ppt/slides/_rels/slide51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3c3399b8-0017-452a-be23-0c6c0a361df8.png" Type="http://schemas.openxmlformats.org/officeDocument/2006/relationships/image"/>
</Relationships>

</file>

<file path=ppt/slides/_rels/slide52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bfcc189e-be6f-4bff-950b-1545df88815d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72be3bdd-7144-4083-b6a2-eac68faa5587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e15d3c3f-b0b6-45e8-82d8-a73d98d9b31b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130db820-5ae7-489b-a65b-49d8e3a8d6f5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81cc10d1-bc49-4721-b431-954751f714f6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Coupledline Compiled Data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8.70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8.80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8.90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9.00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9.10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9.20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9.30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9.40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9.50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9.60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8.00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9.70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9.80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9.90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10.00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10.10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10.20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10.30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10.40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Bias Legend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11.50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11.60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8.10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11.70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11.80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11.90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12.00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0.25 Mean Sampler Bias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0.50 Mean Sampler Bias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0.75 Mean Sampler Bias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1.00 Mean Sampler Bias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1.25 Mean Sampler Bias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1.50 Mean Sampler Bias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8.20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1.75 Mean Sampler Bias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2.00 Mean Sampler Bias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Mismatch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8.30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8.40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8.50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8.60 GHz</a:t>
            </a:r>
          </a:p>
        </p:txBody>
      </p:sp>
      <p:pic>
        <p:nvPicPr>
          <p:cNvPr id="3" name="Content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02" y="1825625"/>
            <a:ext cx="5803995" cy="4351338"/>
          </a:xfrm>
          <a:prstGeom prst="rect"/>
        </p:spPr>
      </p:pic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